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Source Sans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SourceSansPr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SourceSansPro-italic.fntdata"/><Relationship Id="rId23" Type="http://schemas.openxmlformats.org/officeDocument/2006/relationships/font" Target="fonts/SourceSans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5d562c9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5d562c9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5d562c9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5d562c9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5d562c9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5d562c9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5d562c9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5d562c9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5d562c9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5d562c9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5d562c9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5d562c9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5d562c95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5d562c9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Основні функції психіки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5925750" y="41576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Підготував студент 2 курсу </a:t>
            </a:r>
            <a:br>
              <a:rPr lang="ru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ru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група ІП-11</a:t>
            </a:r>
            <a:br>
              <a:rPr lang="ru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ru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Головня Олександр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ru" sz="1979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Функції психіки</a:t>
            </a:r>
            <a:r>
              <a:rPr b="0" lang="ru" sz="1979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— це певні властивості та якості психіки, що забезпечують адаптацію до умов навколишнього середовища. </a:t>
            </a:r>
            <a:endParaRPr sz="36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25" y="2294347"/>
            <a:ext cx="3375750" cy="238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800" y="2293125"/>
            <a:ext cx="3375750" cy="23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Основні функції психіки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40300" y="120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Когнітивна, регулятивна, мотиваційна та комунікативна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75" y="1660924"/>
            <a:ext cx="2119350" cy="20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750" y="1206054"/>
            <a:ext cx="3703550" cy="17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75" y="2384838"/>
            <a:ext cx="19240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9775" y="3095438"/>
            <a:ext cx="23812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ru" sz="1745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Когнітивна функція </a:t>
            </a:r>
            <a:r>
              <a:rPr b="0" lang="ru" sz="1745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це здатність розуміти, пізнавати, вивчати, усвідомлювати, сприймати і переробляти зовнішню інформацію.</a:t>
            </a:r>
            <a:endParaRPr b="0" sz="1745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82275"/>
            <a:ext cx="571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45" y="1068424"/>
            <a:ext cx="250348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7975"/>
            <a:ext cx="4787500" cy="20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600" y="3201125"/>
            <a:ext cx="2629899" cy="17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Регулятивна </a:t>
            </a:r>
            <a:r>
              <a:rPr b="0" lang="ru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функція - спрямована на закріплення суспільних відносин або забезпечення їх розвитку.</a:t>
            </a:r>
            <a:endParaRPr b="0" sz="36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850" y="30424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50" y="1224613"/>
            <a:ext cx="3722150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057" y="3042475"/>
            <a:ext cx="4390218" cy="21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26" y="1839300"/>
            <a:ext cx="1879200" cy="1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6471" y="1238425"/>
            <a:ext cx="2455529" cy="16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ru" sz="1645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Мотиваційна </a:t>
            </a:r>
            <a:r>
              <a:rPr b="0" lang="ru" sz="1645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функція психіки пов'язана зі спонуканням працівника до активності та підтримання останньої на певному рівні.</a:t>
            </a:r>
            <a:endParaRPr b="0" sz="1645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24" y="1464475"/>
            <a:ext cx="4781801" cy="31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75" y="1350175"/>
            <a:ext cx="2312201" cy="17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0" y="3212925"/>
            <a:ext cx="2713838" cy="15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Комунікативна</a:t>
            </a:r>
            <a:r>
              <a:rPr b="0" lang="ru" sz="1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функція психіки в процесі праці реалізується у спілкуванні людей</a:t>
            </a:r>
            <a:endParaRPr sz="39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13775"/>
            <a:ext cx="4585349" cy="25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1775650"/>
            <a:ext cx="1807300" cy="12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400" y="1775650"/>
            <a:ext cx="1807300" cy="120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025" y="3184375"/>
            <a:ext cx="1691609" cy="12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551" y="3184375"/>
            <a:ext cx="1581083" cy="12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